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81" r:id="rId4"/>
    <p:sldId id="286" r:id="rId5"/>
    <p:sldId id="257" r:id="rId6"/>
    <p:sldId id="280" r:id="rId7"/>
    <p:sldId id="271" r:id="rId8"/>
    <p:sldId id="272" r:id="rId9"/>
    <p:sldId id="274" r:id="rId10"/>
    <p:sldId id="276" r:id="rId11"/>
    <p:sldId id="287" r:id="rId12"/>
    <p:sldId id="285" r:id="rId13"/>
    <p:sldId id="275" r:id="rId14"/>
    <p:sldId id="290" r:id="rId15"/>
    <p:sldId id="277" r:id="rId16"/>
    <p:sldId id="282" r:id="rId17"/>
    <p:sldId id="283" r:id="rId18"/>
    <p:sldId id="289" r:id="rId19"/>
    <p:sldId id="288" r:id="rId20"/>
    <p:sldId id="278" r:id="rId21"/>
    <p:sldId id="268" r:id="rId22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97"/>
    <a:srgbClr val="4F81BD"/>
    <a:srgbClr val="41A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27A52-4C0B-4E81-83F8-7A7BFA3EE966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59396-4F08-4F01-A545-58DE83E8B5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211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Dit wijkt niet af van landelijk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59396-4F08-4F01-A545-58DE83E8B51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40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Dit wijkt niet af van landelijk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59396-4F08-4F01-A545-58DE83E8B51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40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Zie art Meijs</a:t>
            </a:r>
          </a:p>
          <a:p>
            <a:r>
              <a:rPr lang="nl-NL" dirty="0" smtClean="0"/>
              <a:t>Hoge eisen: Uit kwartaalrapportage</a:t>
            </a:r>
            <a:r>
              <a:rPr lang="nl-NL" baseline="0" dirty="0" smtClean="0"/>
              <a:t> SWW blijkt dat organisaties geen </a:t>
            </a:r>
            <a:r>
              <a:rPr lang="nl-NL" baseline="0" dirty="0" err="1" smtClean="0"/>
              <a:t>ww-ers</a:t>
            </a:r>
            <a:r>
              <a:rPr lang="nl-NL" baseline="0" dirty="0" smtClean="0"/>
              <a:t> willen omdat ze te snel weer weg zijn, en geen inburgeraars, omdat ze de taal onvoldoende machtig zijn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59396-4F08-4F01-A545-58DE83E8B51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40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59396-4F08-4F01-A545-58DE83E8B51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40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Dit wijkt niet af van landelijk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59396-4F08-4F01-A545-58DE83E8B51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40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36388" cy="6858000"/>
          </a:xfrm>
          <a:prstGeom prst="rect">
            <a:avLst/>
          </a:prstGeom>
        </p:spPr>
      </p:pic>
      <p:sp>
        <p:nvSpPr>
          <p:cNvPr id="10" name="Tijdelijke aanduiding voor afbeelding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87360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3206" y="2060848"/>
            <a:ext cx="6857186" cy="583200"/>
          </a:xfrm>
        </p:spPr>
        <p:txBody>
          <a:bodyPr lIns="0" rIns="36000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61882" y="4874400"/>
            <a:ext cx="6857186" cy="583200"/>
          </a:xfrm>
        </p:spPr>
        <p:txBody>
          <a:bodyPr lIns="0" rIns="36000" anchor="ctr" anchorCtr="0">
            <a:noAutofit/>
          </a:bodyPr>
          <a:lstStyle>
            <a:lvl1pPr marL="0" indent="0" algn="l">
              <a:buNone/>
              <a:defRPr sz="3200">
                <a:solidFill>
                  <a:srgbClr val="4F81B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1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936" y="1220400"/>
            <a:ext cx="7948513" cy="221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738286" y="3444860"/>
            <a:ext cx="7948513" cy="221040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03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72008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44837"/>
            <a:ext cx="7772400" cy="150018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4821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13433" y="457200"/>
            <a:ext cx="7947125" cy="6084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8505" y="1220400"/>
            <a:ext cx="7957945" cy="4039200"/>
          </a:xfrm>
          <a:prstGeom prst="rect">
            <a:avLst/>
          </a:prstGeom>
        </p:spPr>
        <p:txBody>
          <a:bodyPr vert="horz" lIns="36000" tIns="45720" rIns="3600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607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rgbClr val="10429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0429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10429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10429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10429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3206" y="1484784"/>
            <a:ext cx="6857186" cy="1440160"/>
          </a:xfrm>
        </p:spPr>
        <p:txBody>
          <a:bodyPr>
            <a:normAutofit/>
          </a:bodyPr>
          <a:lstStyle/>
          <a:p>
            <a:pPr algn="ctr"/>
            <a:r>
              <a:rPr lang="nl-NL" sz="4400" dirty="0" smtClean="0"/>
              <a:t>De vrijwilliger-loze maatschappij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Presentatie Vrijwilligersmarkt 10 oktober 2015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Karel </a:t>
            </a:r>
            <a:r>
              <a:rPr lang="nl-NL" dirty="0">
                <a:solidFill>
                  <a:schemeClr val="bg1"/>
                </a:solidFill>
              </a:rPr>
              <a:t>L</a:t>
            </a:r>
            <a:r>
              <a:rPr lang="nl-NL" dirty="0" smtClean="0">
                <a:solidFill>
                  <a:schemeClr val="bg1"/>
                </a:solidFill>
              </a:rPr>
              <a:t>oohuis, Burgemeester gemeente Hoogeveen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0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vrijwilliger-loze maatschappij</a:t>
            </a:r>
            <a:br>
              <a:rPr lang="nl-NL" dirty="0" smtClean="0"/>
            </a:br>
            <a:r>
              <a:rPr lang="nl-NL" sz="2400" dirty="0" smtClean="0"/>
              <a:t>Wat is er over 10-25 jaar?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936" y="1988840"/>
            <a:ext cx="7948513" cy="4032448"/>
          </a:xfrm>
        </p:spPr>
        <p:txBody>
          <a:bodyPr>
            <a:normAutofit/>
          </a:bodyPr>
          <a:lstStyle/>
          <a:p>
            <a:r>
              <a:rPr lang="nl-NL" i="1" dirty="0" smtClean="0"/>
              <a:t>Misvattingen</a:t>
            </a:r>
          </a:p>
          <a:p>
            <a:endParaRPr lang="nl-NL" dirty="0"/>
          </a:p>
          <a:p>
            <a:r>
              <a:rPr lang="nl-NL" dirty="0" smtClean="0"/>
              <a:t>Mensen zouden geen vrijwilligerswerk meer willen doen en alleen nog als ze er iets voor terug krijgen. Echter: het aantal uren vrijwilligerswerk is ten opzichte van 1975 met 1% afgenomen.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677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16824" cy="520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0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2600"/>
            <a:ext cx="7128792" cy="41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3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vrijwilliger-loze maatschappij?</a:t>
            </a:r>
            <a:br>
              <a:rPr lang="nl-NL" dirty="0" smtClean="0"/>
            </a:br>
            <a:r>
              <a:rPr lang="nl-NL" sz="2400" dirty="0" smtClean="0"/>
              <a:t>Wat is er over 10-25 jaar?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936" y="1988840"/>
            <a:ext cx="7948513" cy="4032448"/>
          </a:xfrm>
        </p:spPr>
        <p:txBody>
          <a:bodyPr>
            <a:normAutofit/>
          </a:bodyPr>
          <a:lstStyle/>
          <a:p>
            <a:r>
              <a:rPr lang="nl-NL" i="1" dirty="0" smtClean="0"/>
              <a:t>Bedreigingen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Minder vrijwilligers beschikbaar? (langer doorwerken, veranderde mentaliteit van vrijwilligers, wijziging van type vrijwilligerswerk)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Vaste kern vrijwilligers oefent </a:t>
            </a:r>
            <a:r>
              <a:rPr lang="nl-NL" dirty="0"/>
              <a:t>d</a:t>
            </a:r>
            <a:r>
              <a:rPr lang="nl-NL" dirty="0" smtClean="0"/>
              <a:t>e aantrekkelijke functies uit, zodat nieuwkomers snel afhaken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Jonge kritische vrijwilligers lopen tegen verouderde organisatievormen aan waar hun ideeën niet gewaardeerd worden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Organisaties stellen hoge eisen aan vrijwilligers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Verenigingen hebben te hoge ambities en verspillen vrijwillige energie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6056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vrijwilliger-loze maatschappij?</a:t>
            </a:r>
            <a:br>
              <a:rPr lang="nl-NL" dirty="0"/>
            </a:br>
            <a:r>
              <a:rPr lang="nl-NL" sz="2400" dirty="0"/>
              <a:t>Wat is er over 10-25 jaar?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936" y="1916832"/>
            <a:ext cx="7948513" cy="1513968"/>
          </a:xfrm>
        </p:spPr>
        <p:txBody>
          <a:bodyPr/>
          <a:lstStyle/>
          <a:p>
            <a:r>
              <a:rPr lang="nl-NL" i="1" dirty="0"/>
              <a:t>Bedreigingen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738286" y="2780928"/>
            <a:ext cx="7948513" cy="2874332"/>
          </a:xfrm>
        </p:spPr>
        <p:txBody>
          <a:bodyPr/>
          <a:lstStyle/>
          <a:p>
            <a:r>
              <a:rPr lang="nl-NL" sz="2400" dirty="0" smtClean="0"/>
              <a:t>Minder gehuwden en kerkelijk gebonden mensen</a:t>
            </a:r>
          </a:p>
          <a:p>
            <a:r>
              <a:rPr lang="nl-NL" sz="2400" dirty="0" smtClean="0"/>
              <a:t>Verdere verstedelijking</a:t>
            </a:r>
          </a:p>
          <a:p>
            <a:r>
              <a:rPr lang="nl-NL" sz="2400" dirty="0" smtClean="0"/>
              <a:t>Meer individualisme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0767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vrijwilliger-loze maatschappij</a:t>
            </a:r>
            <a:br>
              <a:rPr lang="nl-NL" dirty="0" smtClean="0"/>
            </a:br>
            <a:r>
              <a:rPr lang="nl-NL" sz="2400" dirty="0" smtClean="0"/>
              <a:t>Wat is er over 10-25 jaar?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700808"/>
            <a:ext cx="7948513" cy="4248472"/>
          </a:xfrm>
        </p:spPr>
        <p:txBody>
          <a:bodyPr>
            <a:normAutofit lnSpcReduction="10000"/>
          </a:bodyPr>
          <a:lstStyle/>
          <a:p>
            <a:r>
              <a:rPr lang="nl-NL" i="1" dirty="0" smtClean="0"/>
              <a:t>Het tij keren</a:t>
            </a:r>
          </a:p>
          <a:p>
            <a:endParaRPr lang="nl-NL" dirty="0" smtClean="0"/>
          </a:p>
          <a:p>
            <a:r>
              <a:rPr lang="nl-NL" dirty="0" smtClean="0"/>
              <a:t>Het gaat 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Bereidheid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Geschiktheid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Beschikbaarheid</a:t>
            </a:r>
          </a:p>
          <a:p>
            <a:r>
              <a:rPr lang="nl-NL" dirty="0"/>
              <a:t>v</a:t>
            </a:r>
            <a:r>
              <a:rPr lang="nl-NL" dirty="0" smtClean="0"/>
              <a:t>an vrijwilligers</a:t>
            </a:r>
          </a:p>
          <a:p>
            <a:endParaRPr lang="nl-NL" dirty="0"/>
          </a:p>
          <a:p>
            <a:r>
              <a:rPr lang="nl-NL" dirty="0" smtClean="0"/>
              <a:t>En 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Ambities (eisen)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Verwachtingen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Tegemoetkomingen</a:t>
            </a:r>
          </a:p>
          <a:p>
            <a:r>
              <a:rPr lang="nl-NL" dirty="0" smtClean="0"/>
              <a:t>v</a:t>
            </a:r>
            <a:r>
              <a:rPr lang="nl-NL" dirty="0"/>
              <a:t>an </a:t>
            </a:r>
            <a:r>
              <a:rPr lang="nl-NL" dirty="0" smtClean="0"/>
              <a:t>organisaties ten </a:t>
            </a:r>
            <a:r>
              <a:rPr lang="nl-NL" dirty="0"/>
              <a:t>opzichte </a:t>
            </a:r>
            <a:r>
              <a:rPr lang="nl-NL" dirty="0" smtClean="0"/>
              <a:t>van vrijwilligers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170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03" y="908720"/>
            <a:ext cx="5688632" cy="523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9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08720"/>
            <a:ext cx="8330230" cy="49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2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536504" cy="40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5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64488" cy="653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0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09774"/>
            <a:ext cx="6552727" cy="357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3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vrijwilliger-loze maatschappij</a:t>
            </a:r>
            <a:br>
              <a:rPr lang="nl-NL" dirty="0" smtClean="0"/>
            </a:br>
            <a:r>
              <a:rPr lang="nl-NL" sz="2400" dirty="0" smtClean="0"/>
              <a:t>Wat is er over 10-25 jaar?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936" y="1988840"/>
            <a:ext cx="7948513" cy="4032448"/>
          </a:xfrm>
        </p:spPr>
        <p:txBody>
          <a:bodyPr>
            <a:normAutofit/>
          </a:bodyPr>
          <a:lstStyle/>
          <a:p>
            <a:r>
              <a:rPr lang="nl-NL" i="1" dirty="0" smtClean="0"/>
              <a:t>Kansen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Tegemoet komen aan vrijwilliger: volgen van zijn voorkeuren, flexibiliseren, loskoppeling </a:t>
            </a:r>
            <a:r>
              <a:rPr lang="nl-NL" dirty="0" smtClean="0"/>
              <a:t>van tijd </a:t>
            </a:r>
            <a:r>
              <a:rPr lang="nl-NL" dirty="0"/>
              <a:t>en plaats, produceren als er vrijwilligers </a:t>
            </a:r>
            <a:r>
              <a:rPr lang="nl-NL" dirty="0" smtClean="0"/>
              <a:t>zijn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Duurzaam </a:t>
            </a:r>
            <a:r>
              <a:rPr lang="nl-NL" dirty="0"/>
              <a:t>omgaan met </a:t>
            </a:r>
            <a:r>
              <a:rPr lang="nl-NL" dirty="0" smtClean="0"/>
              <a:t>vrijwilligerspotentieel: minder </a:t>
            </a:r>
            <a:r>
              <a:rPr lang="nl-NL" dirty="0"/>
              <a:t>activiteiten uitvoeren, minder overhead, minder vrijwillige energie verspillen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Nieuwe vormen vrijwilligerswerk ontstaan, dat wat mensen belangrijk vinden, waar ze zich hard voor willen maken, maar ook andere </a:t>
            </a:r>
            <a:r>
              <a:rPr lang="nl-NL" dirty="0" smtClean="0"/>
              <a:t>vormen: </a:t>
            </a:r>
            <a:r>
              <a:rPr lang="nl-NL" dirty="0"/>
              <a:t>de schaakclub verhuist naar </a:t>
            </a:r>
            <a:r>
              <a:rPr lang="nl-NL" dirty="0" smtClean="0"/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Vrijwilligerscollege!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021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vrijwilliger-loze maatschappij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r>
              <a:rPr lang="nl-NL" i="1" dirty="0"/>
              <a:t> </a:t>
            </a:r>
            <a:endParaRPr lang="nl-NL" dirty="0"/>
          </a:p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http://weerwerkenmetplezier.nl/wp-content/uploads/2013/11/vraagteken-25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2419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457279" cy="5112568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192688" cy="439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5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vrijwilliger-loze maatschappij</a:t>
            </a:r>
            <a:br>
              <a:rPr lang="nl-NL" dirty="0" smtClean="0"/>
            </a:br>
            <a:r>
              <a:rPr lang="nl-NL" sz="2400" dirty="0" smtClean="0"/>
              <a:t>Wat is er nu?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936" y="1340768"/>
            <a:ext cx="7948513" cy="468052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i="1" dirty="0" smtClean="0"/>
              <a:t>Vrijwilligerswerk</a:t>
            </a:r>
            <a:r>
              <a:rPr lang="nl-NL" dirty="0" smtClean="0"/>
              <a:t>=</a:t>
            </a:r>
          </a:p>
          <a:p>
            <a:r>
              <a:rPr lang="nl-NL" dirty="0" smtClean="0"/>
              <a:t>Werk dat in enig georganiseerd verband onverplicht en onbetaald wordt verricht ten behoeve van anderen of de samenleving</a:t>
            </a:r>
          </a:p>
          <a:p>
            <a:endParaRPr lang="nl-NL" dirty="0" smtClean="0"/>
          </a:p>
          <a:p>
            <a:r>
              <a:rPr lang="nl-NL" dirty="0" smtClean="0"/>
              <a:t>Nederland loopt mondiaal voorop als het gaat om deelname in het verenigingsleven en vrijwilligerswerk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Van alle werkzaamheden is zo’n 5 tot 10% door vrijwilligers tot stand gekomen!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17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vrijwilliger-loze maatschappij</a:t>
            </a:r>
            <a:br>
              <a:rPr lang="nl-NL" dirty="0" smtClean="0"/>
            </a:br>
            <a:r>
              <a:rPr lang="nl-NL" sz="2400" dirty="0" smtClean="0"/>
              <a:t>Wat is er nu?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936" y="1340768"/>
            <a:ext cx="7948513" cy="468052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i="1" dirty="0" smtClean="0"/>
              <a:t>Waarom zou je vrijwilligerswerk doen?</a:t>
            </a:r>
          </a:p>
          <a:p>
            <a:endParaRPr lang="nl-NL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Je wilt graag helpen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Je wilt je nuttig voelen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Uit plichtsbesef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Voor je persoonlijke ontwikkeling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Je wilt (vaardigheden) leren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Je wilt carrière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Je wilt iets (leuks én nuttigs) doen in je vrije tijd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Je wilt mensen leren kennen</a:t>
            </a:r>
          </a:p>
        </p:txBody>
      </p:sp>
    </p:spTree>
    <p:extLst>
      <p:ext uri="{BB962C8B-B14F-4D97-AF65-F5344CB8AC3E}">
        <p14:creationId xmlns:p14="http://schemas.microsoft.com/office/powerpoint/2010/main" val="140391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vrijwilliger-loze maatschappij</a:t>
            </a:r>
            <a:br>
              <a:rPr lang="nl-NL" dirty="0" smtClean="0"/>
            </a:br>
            <a:r>
              <a:rPr lang="nl-NL" sz="2400" dirty="0" smtClean="0"/>
              <a:t>Wat is er nu?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936" y="1988840"/>
            <a:ext cx="7948513" cy="4032448"/>
          </a:xfrm>
        </p:spPr>
        <p:txBody>
          <a:bodyPr>
            <a:normAutofit/>
          </a:bodyPr>
          <a:lstStyle/>
          <a:p>
            <a:r>
              <a:rPr lang="nl-NL" i="1" dirty="0" smtClean="0"/>
              <a:t>Wie doet vrijwilligerswerk?</a:t>
            </a:r>
          </a:p>
          <a:p>
            <a:r>
              <a:rPr lang="nl-NL" dirty="0" smtClean="0"/>
              <a:t>De helft van de Nederlandse bevolking van 15 jaar of ouder!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Evenveel mannen als vrouwen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Meer mensen van middelbare leeftijd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Meer gehuwden dan ongehuwden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Meer hoog- dan laagopgeleiden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Meer autochtonen dan allochtonen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Meer mensen met kerkelijke dan niet-kerkelijke achtergrond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Meer werkenden dan niet-werkenden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Meer part- dan full-timers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Meer mensen uit klein- dan grootstedelijke gebieden</a:t>
            </a:r>
          </a:p>
        </p:txBody>
      </p:sp>
    </p:spTree>
    <p:extLst>
      <p:ext uri="{BB962C8B-B14F-4D97-AF65-F5344CB8AC3E}">
        <p14:creationId xmlns:p14="http://schemas.microsoft.com/office/powerpoint/2010/main" val="32431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vrijwilliger-loze maatschappij</a:t>
            </a:r>
            <a:br>
              <a:rPr lang="nl-NL" dirty="0" smtClean="0"/>
            </a:br>
            <a:r>
              <a:rPr lang="nl-NL" sz="2400" dirty="0" smtClean="0"/>
              <a:t>Wat is er nu?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936" y="1988840"/>
            <a:ext cx="7948513" cy="4032448"/>
          </a:xfrm>
        </p:spPr>
        <p:txBody>
          <a:bodyPr>
            <a:normAutofit/>
          </a:bodyPr>
          <a:lstStyle/>
          <a:p>
            <a:r>
              <a:rPr lang="nl-NL" i="1" dirty="0" smtClean="0"/>
              <a:t>Bij welke organisaties zijn vrijwilligers actief?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Sportverenigingen (15%)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Scholen (11%)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Verzorging en verpleging (9%)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Kerken/levensbeschouwelijke organisaties en Jeugdorganisaties (elk 8%)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Culturele verenigingen, hobby- en gezelligheidsverenigingen, organisaties ten behoeve van wijk of dorp (elk 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Vakbonden, organisaties met betrekking tot wonen en woonomstandigheden, politieke partijen en organisaties rond sociale hulpverlening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93103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vrijwilliger-loze maatschappij</a:t>
            </a:r>
            <a:br>
              <a:rPr lang="nl-NL" dirty="0" smtClean="0"/>
            </a:br>
            <a:r>
              <a:rPr lang="nl-NL" sz="2400" dirty="0" smtClean="0"/>
              <a:t>Wat is er nu?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936" y="1988840"/>
            <a:ext cx="7948513" cy="4032448"/>
          </a:xfrm>
        </p:spPr>
        <p:txBody>
          <a:bodyPr>
            <a:normAutofit/>
          </a:bodyPr>
          <a:lstStyle/>
          <a:p>
            <a:r>
              <a:rPr lang="nl-NL" i="1" dirty="0" smtClean="0"/>
              <a:t>Hoeveel tijd besteden </a:t>
            </a:r>
            <a:r>
              <a:rPr lang="nl-NL" i="1" dirty="0" err="1" smtClean="0"/>
              <a:t>Hoogeveense</a:t>
            </a:r>
            <a:r>
              <a:rPr lang="nl-NL" i="1" dirty="0" smtClean="0"/>
              <a:t> vrijwilligers per week aan vrijwilligerswerk?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33% minder dan 1 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44% tussen 2 en 4 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19% tussen 5 </a:t>
            </a:r>
            <a:r>
              <a:rPr lang="nl-NL" dirty="0"/>
              <a:t>e</a:t>
            </a:r>
            <a:r>
              <a:rPr lang="nl-NL" dirty="0" smtClean="0"/>
              <a:t>n 10 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5% meer dan 11 uur</a:t>
            </a:r>
          </a:p>
          <a:p>
            <a:endParaRPr lang="nl-NL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1865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meente Hoogeveen">
  <a:themeElements>
    <a:clrScheme name="De Wolden">
      <a:dk1>
        <a:sysClr val="windowText" lastClr="000000"/>
      </a:dk1>
      <a:lt1>
        <a:sysClr val="window" lastClr="FFFFFF"/>
      </a:lt1>
      <a:dk2>
        <a:srgbClr val="41A336"/>
      </a:dk2>
      <a:lt2>
        <a:srgbClr val="FFFFFE"/>
      </a:lt2>
      <a:accent1>
        <a:srgbClr val="0092D2"/>
      </a:accent1>
      <a:accent2>
        <a:srgbClr val="E06821"/>
      </a:accent2>
      <a:accent3>
        <a:srgbClr val="41A336"/>
      </a:accent3>
      <a:accent4>
        <a:srgbClr val="002B17"/>
      </a:accent4>
      <a:accent5>
        <a:srgbClr val="4B1760"/>
      </a:accent5>
      <a:accent6>
        <a:srgbClr val="FFFFFE"/>
      </a:accent6>
      <a:hlink>
        <a:srgbClr val="41A336"/>
      </a:hlink>
      <a:folHlink>
        <a:srgbClr val="4B176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Gemeente Hoogeveen</Template>
  <TotalTime>316</TotalTime>
  <Words>566</Words>
  <Application>Microsoft Office PowerPoint</Application>
  <PresentationFormat>Diavoorstelling (4:3)</PresentationFormat>
  <Paragraphs>127</Paragraphs>
  <Slides>21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Gemeente Hoogeveen</vt:lpstr>
      <vt:lpstr>De vrijwilliger-loze maatschappij</vt:lpstr>
      <vt:lpstr>PowerPoint-presentatie</vt:lpstr>
      <vt:lpstr>PowerPoint-presentatie</vt:lpstr>
      <vt:lpstr>PowerPoint-presentatie</vt:lpstr>
      <vt:lpstr>De vrijwilliger-loze maatschappij Wat is er nu?</vt:lpstr>
      <vt:lpstr>De vrijwilliger-loze maatschappij Wat is er nu?</vt:lpstr>
      <vt:lpstr>De vrijwilliger-loze maatschappij Wat is er nu?</vt:lpstr>
      <vt:lpstr>De vrijwilliger-loze maatschappij Wat is er nu?</vt:lpstr>
      <vt:lpstr>De vrijwilliger-loze maatschappij Wat is er nu?</vt:lpstr>
      <vt:lpstr>De vrijwilliger-loze maatschappij Wat is er over 10-25 jaar?</vt:lpstr>
      <vt:lpstr>PowerPoint-presentatie</vt:lpstr>
      <vt:lpstr>PowerPoint-presentatie</vt:lpstr>
      <vt:lpstr>De vrijwilliger-loze maatschappij? Wat is er over 10-25 jaar?</vt:lpstr>
      <vt:lpstr>De vrijwilliger-loze maatschappij? Wat is er over 10-25 jaar?</vt:lpstr>
      <vt:lpstr>De vrijwilliger-loze maatschappij Wat is er over 10-25 jaar?</vt:lpstr>
      <vt:lpstr>PowerPoint-presentatie</vt:lpstr>
      <vt:lpstr>PowerPoint-presentatie</vt:lpstr>
      <vt:lpstr>PowerPoint-presentatie</vt:lpstr>
      <vt:lpstr>PowerPoint-presentatie</vt:lpstr>
      <vt:lpstr>De vrijwilliger-loze maatschappij Wat is er over 10-25 jaar?</vt:lpstr>
      <vt:lpstr>De vrijwilliger-loze maatschappij</vt:lpstr>
    </vt:vector>
  </TitlesOfParts>
  <Company>Gemeente Hoogeveen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uw gezondheid; nota volksgezondheid 2015-2019</dc:title>
  <dc:creator>oscephjk</dc:creator>
  <cp:lastModifiedBy>kloohuis</cp:lastModifiedBy>
  <cp:revision>28</cp:revision>
  <cp:lastPrinted>2015-10-07T11:01:21Z</cp:lastPrinted>
  <dcterms:created xsi:type="dcterms:W3CDTF">2015-04-29T18:35:45Z</dcterms:created>
  <dcterms:modified xsi:type="dcterms:W3CDTF">2015-10-07T11:02:49Z</dcterms:modified>
</cp:coreProperties>
</file>